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63" r:id="rId2"/>
    <p:sldId id="256" r:id="rId3"/>
    <p:sldId id="258" r:id="rId4"/>
    <p:sldId id="264" r:id="rId5"/>
    <p:sldId id="260" r:id="rId6"/>
    <p:sldId id="257" r:id="rId7"/>
    <p:sldId id="261" r:id="rId8"/>
    <p:sldId id="266" r:id="rId9"/>
    <p:sldId id="262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-1134" y="-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63C3-DDBE-408C-BCAA-8C1FF776593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1249-B013-4B91-8E48-2BC6CAF0B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217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63C3-DDBE-408C-BCAA-8C1FF776593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1249-B013-4B91-8E48-2BC6CAF0B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328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63C3-DDBE-408C-BCAA-8C1FF776593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1249-B013-4B91-8E48-2BC6CAF0B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61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63C3-DDBE-408C-BCAA-8C1FF776593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1249-B013-4B91-8E48-2BC6CAF0B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07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63C3-DDBE-408C-BCAA-8C1FF776593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1249-B013-4B91-8E48-2BC6CAF0B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441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63C3-DDBE-408C-BCAA-8C1FF776593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1249-B013-4B91-8E48-2BC6CAF0B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331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63C3-DDBE-408C-BCAA-8C1FF776593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1249-B013-4B91-8E48-2BC6CAF0B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416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63C3-DDBE-408C-BCAA-8C1FF776593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1249-B013-4B91-8E48-2BC6CAF0B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312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63C3-DDBE-408C-BCAA-8C1FF776593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1249-B013-4B91-8E48-2BC6CAF0B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520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63C3-DDBE-408C-BCAA-8C1FF776593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1249-B013-4B91-8E48-2BC6CAF0B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182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63C3-DDBE-408C-BCAA-8C1FF776593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1249-B013-4B91-8E48-2BC6CAF0B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33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963C3-DDBE-408C-BCAA-8C1FF776593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21249-B013-4B91-8E48-2BC6CAF0B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856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4475" y="1271892"/>
            <a:ext cx="3020935" cy="62574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100+ Hình Nền Powerpoint Lịch Sử Đẹp [DOWNLOAD NGAY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744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98766" y="505097"/>
            <a:ext cx="88479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n w="0"/>
              <a:solidFill>
                <a:srgbClr val="FFC000"/>
              </a:solidFill>
              <a:effectLst>
                <a:reflection blurRad="6350" stA="53000" endA="300" endPos="35500" dir="5400000" sy="-90000" algn="bl" rotWithShape="0"/>
              </a:effectLst>
              <a:latin typeface="Agency FB" panose="020B0503020202020204" pitchFamily="34" charset="0"/>
            </a:endParaRPr>
          </a:p>
          <a:p>
            <a:pPr algn="ctr"/>
            <a:r>
              <a:rPr lang="en-US" sz="2800" b="1" dirty="0" smtClean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gency FB" panose="020B0503020202020204" pitchFamily="34" charset="0"/>
              </a:rPr>
              <a:t>TRƯỜNG TRUNG HỌC CƠ SỞ PHỔ CƯỜNG</a:t>
            </a:r>
            <a:endParaRPr lang="en-US" sz="2800" b="1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latin typeface="Agency FB" panose="020B0503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76549" y="1897632"/>
            <a:ext cx="904820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“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Có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một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nghề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bụi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phấn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bám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đầy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tay</a:t>
            </a:r>
            <a:endParaRPr lang="en-US" sz="4000" i="1" dirty="0" smtClean="0">
              <a:solidFill>
                <a:srgbClr val="7030A0"/>
              </a:solidFill>
              <a:latin typeface="Bahnschrift SemiBold SemiConden" panose="020B0502040204020203" pitchFamily="34" charset="0"/>
            </a:endParaRPr>
          </a:p>
          <a:p>
            <a:pPr algn="ctr"/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Người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ta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bảo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là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nghề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trong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sạch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nhất</a:t>
            </a:r>
            <a:endParaRPr lang="en-US" sz="4000" i="1" dirty="0" smtClean="0">
              <a:solidFill>
                <a:srgbClr val="7030A0"/>
              </a:solidFill>
              <a:latin typeface="Bahnschrift SemiBold SemiConden" panose="020B0502040204020203" pitchFamily="34" charset="0"/>
            </a:endParaRPr>
          </a:p>
          <a:p>
            <a:pPr algn="ctr"/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Có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một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nghề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không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trồng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cây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trên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đất</a:t>
            </a:r>
            <a:endParaRPr lang="en-US" sz="4000" i="1" dirty="0" smtClean="0">
              <a:solidFill>
                <a:srgbClr val="7030A0"/>
              </a:solidFill>
              <a:latin typeface="Bahnschrift SemiBold SemiConden" panose="020B0502040204020203" pitchFamily="34" charset="0"/>
            </a:endParaRPr>
          </a:p>
          <a:p>
            <a:pPr algn="ctr"/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Lại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nở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cho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đời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những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đóa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hoa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thơm</a:t>
            </a:r>
            <a:r>
              <a:rPr lang="en-US" sz="4000" i="1" dirty="0" smtClean="0">
                <a:solidFill>
                  <a:srgbClr val="7030A0"/>
                </a:solidFill>
                <a:latin typeface="Bahnschrift SemiBold SemiConden" panose="020B0502040204020203" pitchFamily="34" charset="0"/>
              </a:rPr>
              <a:t>.”</a:t>
            </a:r>
            <a:endParaRPr lang="en-US" sz="4000" i="1" dirty="0">
              <a:solidFill>
                <a:srgbClr val="7030A0"/>
              </a:solidFill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092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7383" y="1"/>
            <a:ext cx="11652068" cy="178525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BÀI GIỚI THIỆU SÁCH THÁNG 11/2022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100+ hình nền powerpoint đẹp và đơn giản - hinhanhsieudep.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60"/>
            <a:ext cx="12192000" cy="684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1851" y="313509"/>
            <a:ext cx="110337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Algerian" panose="04020705040A02060702" pitchFamily="82" charset="0"/>
              </a:rPr>
              <a:t>BÀI GIỚI THIỆU SÁCH THÁNG 11/2022</a:t>
            </a:r>
            <a:endParaRPr lang="en-US" sz="4400" dirty="0">
              <a:latin typeface="Algerian" panose="04020705040A02060702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0194" y="1706881"/>
            <a:ext cx="4763589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ahnschrift Light Condensed" panose="020B0502040204020203" pitchFamily="34" charset="0"/>
              </a:rPr>
              <a:t>    “ CHUYỆN </a:t>
            </a:r>
            <a:r>
              <a:rPr lang="en-US" sz="80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ahnschrift Light Condensed" panose="020B0502040204020203" pitchFamily="34" charset="0"/>
              </a:rPr>
              <a:t>VỀ </a:t>
            </a:r>
            <a:r>
              <a:rPr lang="en-US" sz="80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ahnschrift Light Condensed" panose="020B0502040204020203" pitchFamily="34" charset="0"/>
              </a:rPr>
              <a:t> </a:t>
            </a:r>
            <a:r>
              <a:rPr lang="en-US" sz="80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ahnschrift Light Condensed" panose="020B0502040204020203" pitchFamily="34" charset="0"/>
              </a:rPr>
              <a:t>T</a:t>
            </a:r>
            <a:r>
              <a:rPr lang="en-US" sz="80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ahnschrift Light Condensed" panose="020B0502040204020203" pitchFamily="34" charset="0"/>
              </a:rPr>
              <a:t>HẦY </a:t>
            </a:r>
            <a:r>
              <a:rPr lang="en-US" sz="80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ahnschrift Light Condensed" panose="020B0502040204020203" pitchFamily="34" charset="0"/>
              </a:rPr>
              <a:t>CÔ VÀ BẠN BÈ”</a:t>
            </a:r>
          </a:p>
          <a:p>
            <a:endParaRPr lang="en-US" dirty="0"/>
          </a:p>
        </p:txBody>
      </p:sp>
      <p:pic>
        <p:nvPicPr>
          <p:cNvPr id="1028" name="Picture 4" descr="Sống Đẹp Mỗi Ngày - Chuyện Về Thầy Cô Và Bạn Bè - Lớp Học Về Lòng Trắc Ẩ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328" y="970443"/>
            <a:ext cx="4667282" cy="5294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245811"/>
      </p:ext>
    </p:extLst>
  </p:cSld>
  <p:clrMapOvr>
    <a:masterClrMapping/>
  </p:clrMapOvr>
  <p:transition spd="slow">
    <p:push dir="u"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Top 75+ hình nền powerpoint học tập chất lượng full hd cực đẹp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62707"/>
            <a:ext cx="12192001" cy="6920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01485" y="1236617"/>
            <a:ext cx="1046770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BÀI GIỚI THIỆU SÁCH THÁNG 11/2022</a:t>
            </a:r>
            <a:b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Chủ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đề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: </a:t>
            </a:r>
            <a:r>
              <a:rPr lang="en-U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Ngày</a:t>
            </a:r>
            <a:r>
              <a:rPr lang="en-U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Nhà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giáo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Việt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Nam 20 - 11</a:t>
            </a:r>
            <a:b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Tên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sách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: </a:t>
            </a:r>
            <a:r>
              <a:rPr lang="en-U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‘‘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Chuyện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về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thầy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cô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và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bạn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bè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”</a:t>
            </a:r>
            <a:b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Thời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gian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:                      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Tháng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11 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năm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2022</a:t>
            </a:r>
            <a:b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Đối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tượng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:                      VCQL, GV, NV,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học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sinh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toàn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trường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Địa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điểm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giới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thiệu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:       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Trường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THCS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Phổ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Cường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Hình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thức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giới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thiệu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:      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Đăng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bài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lên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Website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nhà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trường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,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đưa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lên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Zalo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nhóm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lớp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Người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viết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lời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giới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thiệu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: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Phụ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trách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thư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viện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: 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Võ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Thị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Thùy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Trâm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Thông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tin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thư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mục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: ‘‘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Chuyện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về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thầy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cô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và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bạn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bè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”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Nguyễn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Viên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Như – NXB: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Thế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giới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, 2020 – 179tr.  13×20,5cm.  </a:t>
            </a:r>
            <a:r>
              <a:rPr lang="en-US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Số</a:t>
            </a:r>
            <a:r>
              <a:rPr 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ĐKCB: STN </a:t>
            </a:r>
            <a:r>
              <a:rPr lang="en-U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460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/>
            </a:r>
            <a:b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endParaRPr 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95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2" name="click.wav"/>
          </p:stSnd>
        </p:sndAc>
      </p:transition>
    </mc:Choice>
    <mc:Fallback xmlns="">
      <p:transition spd="slow">
        <p:split orient="vert"/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859947"/>
            <a:ext cx="10515600" cy="33170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Kích</a:t>
            </a:r>
            <a:r>
              <a:rPr lang="en-US" sz="1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18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thước</a:t>
            </a:r>
            <a:r>
              <a:rPr lang="en-US" sz="1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:                                                           </a:t>
            </a:r>
            <a:r>
              <a:rPr lang="en-US" sz="1800" dirty="0" smtClean="0"/>
              <a:t>20,5 cm</a:t>
            </a:r>
          </a:p>
          <a:p>
            <a:pPr marL="0" indent="0">
              <a:buNone/>
            </a:pPr>
            <a:r>
              <a:rPr lang="en-US" sz="1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 </a:t>
            </a:r>
            <a:r>
              <a:rPr lang="en-US" sz="18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Kích</a:t>
            </a:r>
            <a:r>
              <a:rPr lang="en-US" sz="1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18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thước</a:t>
            </a:r>
            <a:r>
              <a:rPr lang="en-US" sz="1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: 13×20,5cm.  </a:t>
            </a:r>
          </a:p>
          <a:p>
            <a:pPr marL="0" indent="0">
              <a:buNone/>
            </a:pPr>
            <a:r>
              <a:rPr lang="en-US" sz="1800" b="1" spc="50" dirty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1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                                                                           </a:t>
            </a:r>
            <a:r>
              <a:rPr lang="en-US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ahnschrift SemiBold SemiConden" panose="020B0502040204020203" pitchFamily="34" charset="0"/>
              </a:rPr>
              <a:t> </a:t>
            </a:r>
            <a:r>
              <a:rPr lang="en-US" sz="3200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ahnschrift SemiBold SemiConden" panose="020B0502040204020203" pitchFamily="34" charset="0"/>
              </a:rPr>
              <a:t>Tác</a:t>
            </a:r>
            <a:r>
              <a:rPr lang="en-US" sz="32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ahnschrift SemiBold SemiConden" panose="020B0502040204020203" pitchFamily="34" charset="0"/>
              </a:rPr>
              <a:t> </a:t>
            </a:r>
            <a:r>
              <a:rPr lang="en-US" sz="3200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ahnschrift SemiBold SemiConden" panose="020B0502040204020203" pitchFamily="34" charset="0"/>
              </a:rPr>
              <a:t>giả</a:t>
            </a:r>
            <a:r>
              <a:rPr lang="en-US" sz="32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ahnschrift SemiBold SemiConden" panose="020B0502040204020203" pitchFamily="34" charset="0"/>
              </a:rPr>
              <a:t>: </a:t>
            </a:r>
            <a:r>
              <a:rPr lang="en-US" sz="3200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ahnschrift SemiBold SemiConden" panose="020B0502040204020203" pitchFamily="34" charset="0"/>
              </a:rPr>
              <a:t>Nguyễn</a:t>
            </a:r>
            <a:r>
              <a:rPr lang="en-US" sz="32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ahnschrift SemiBold SemiConden" panose="020B0502040204020203" pitchFamily="34" charset="0"/>
              </a:rPr>
              <a:t> </a:t>
            </a:r>
            <a:r>
              <a:rPr lang="en-US" sz="3200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ahnschrift SemiBold SemiConden" panose="020B0502040204020203" pitchFamily="34" charset="0"/>
              </a:rPr>
              <a:t>Viên</a:t>
            </a:r>
            <a:r>
              <a:rPr lang="en-US" sz="32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ahnschrift SemiBold SemiConden" panose="020B0502040204020203" pitchFamily="34" charset="0"/>
              </a:rPr>
              <a:t> Như</a:t>
            </a:r>
          </a:p>
          <a:p>
            <a:pPr marL="0" indent="0">
              <a:buNone/>
            </a:pPr>
            <a:r>
              <a:rPr lang="en-US" sz="32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ahnschrift SemiBold SemiConden" panose="020B0502040204020203" pitchFamily="34" charset="0"/>
              </a:rPr>
              <a:t>                                                           </a:t>
            </a:r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ahnschrift SemiBold SemiConden" panose="020B0502040204020203" pitchFamily="34" charset="0"/>
              </a:rPr>
              <a:t>NXB: </a:t>
            </a:r>
            <a:r>
              <a:rPr lang="en-US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ahnschrift SemiBold SemiConden" panose="020B0502040204020203" pitchFamily="34" charset="0"/>
              </a:rPr>
              <a:t>Thế</a:t>
            </a:r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ahnschrift SemiBold SemiConden" panose="020B0502040204020203" pitchFamily="34" charset="0"/>
              </a:rPr>
              <a:t> </a:t>
            </a:r>
            <a:r>
              <a:rPr lang="en-US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ahnschrift SemiBold SemiConden" panose="020B0502040204020203" pitchFamily="34" charset="0"/>
              </a:rPr>
              <a:t>giới</a:t>
            </a:r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ahnschrift SemiBold SemiConden" panose="020B0502040204020203" pitchFamily="34" charset="0"/>
              </a:rPr>
              <a:t>, 2020 – 179tr.  </a:t>
            </a:r>
          </a:p>
          <a:p>
            <a:pPr marL="0" indent="0">
              <a:buNone/>
            </a:pP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ahnschrift SemiBold SemiConden" panose="020B0502040204020203" pitchFamily="34" charset="0"/>
              </a:rPr>
              <a:t> </a:t>
            </a:r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ahnschrift SemiBold SemiConden" panose="020B0502040204020203" pitchFamily="34" charset="0"/>
              </a:rPr>
              <a:t>                                                                  </a:t>
            </a:r>
            <a:r>
              <a:rPr lang="en-US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ahnschrift SemiBold SemiConden" panose="020B0502040204020203" pitchFamily="34" charset="0"/>
              </a:rPr>
              <a:t>Số</a:t>
            </a:r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ahnschrift SemiBold SemiConden" panose="020B0502040204020203" pitchFamily="34" charset="0"/>
              </a:rPr>
              <a:t> ĐKCB: </a:t>
            </a:r>
            <a:r>
              <a:rPr lang="en-US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ahnschrift SemiBold SemiConden" panose="020B0502040204020203" pitchFamily="34" charset="0"/>
              </a:rPr>
              <a:t>STN 460</a:t>
            </a:r>
            <a:endParaRPr lang="en-US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endParaRPr lang="en-US" sz="20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4" descr="Sống Đẹp Mỗi Ngày - Chuyện Về Thầy Cô Và Bạn Bè - Lớp Học Về Lòng Trắc Ẩ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5"/>
            <a:ext cx="4667282" cy="581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5826034" y="470264"/>
            <a:ext cx="0" cy="22442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826034" y="3309257"/>
            <a:ext cx="0" cy="27693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3448594" y="6322423"/>
            <a:ext cx="19855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838200" y="6322423"/>
            <a:ext cx="166986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586446" y="6322423"/>
            <a:ext cx="923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13 cm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5913121" y="792480"/>
            <a:ext cx="610470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600" b="1" dirty="0" err="1" smtClean="0">
                <a:ln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3600" b="1" dirty="0" smtClean="0">
                <a:ln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n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600" b="1" dirty="0" smtClean="0">
                <a:ln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n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3600" b="1" dirty="0" smtClean="0">
                <a:ln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n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600" b="1" dirty="0" smtClean="0">
                <a:ln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n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 smtClean="0">
                <a:ln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n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b="1" dirty="0" smtClean="0">
                <a:ln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n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bè</a:t>
            </a:r>
            <a:endParaRPr lang="en-US" sz="3600" b="1" dirty="0">
              <a:ln/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100627"/>
      </p:ext>
    </p:extLst>
  </p:cSld>
  <p:clrMapOvr>
    <a:masterClrMapping/>
  </p:clrMapOvr>
  <p:transition spd="slow">
    <p:randomBar dir="vert"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200+ ảnh làm slide PowerPoint cực đẹp, chuyên nghiệp không nên bỏ lỡ -  Thegioididong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92480" y="296091"/>
            <a:ext cx="106505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lgerian" panose="04020705040A02060702" pitchFamily="82" charset="0"/>
              </a:rPr>
              <a:t>NỘI DUNG GIỚI THIỆU </a:t>
            </a:r>
            <a:endParaRPr lang="en-US" sz="6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6057" y="1515291"/>
            <a:ext cx="1126889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Kính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mến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hân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20/11,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tri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cống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hiến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miệt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buổi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nay,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THCS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Phổ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Cường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trân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gửi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Quý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cuốn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bè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Như,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ty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Tị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ấn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2020.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dày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179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khổ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13×20,5cm.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Cuốn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bìa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ĐKCB:TK460.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718246"/>
      </p:ext>
    </p:extLst>
  </p:cSld>
  <p:clrMapOvr>
    <a:masterClrMapping/>
  </p:clrMapOvr>
  <p:transition spd="slow">
    <p:cover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474" y="2786743"/>
            <a:ext cx="7750629" cy="97479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581835" y="2563906"/>
            <a:ext cx="16676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100" name="Picture 4" descr="200+ ảnh làm slide PowerPoint cực đẹp, chuyên nghiệp không nên bỏ lỡ -  Thegioididong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91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1364" y="143435"/>
            <a:ext cx="12030635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Ai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quý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cuốn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bè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41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thắp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ức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đẽ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riêng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lòng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ẩn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Mỹ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Xin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lỗi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"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đạt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trở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lỗi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rằng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thằng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lãnh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khỏi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kỷ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luật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vô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lễ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thằng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ngồi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suốt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mười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đêm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thằng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trét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mèo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ghế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thằng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khóc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ròng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chiếc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gửi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mười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phụ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lòng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87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200+ ảnh làm slide PowerPoint cực đẹp, chuyên nghiệp không nên bỏ lỡ -  Thegioididong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00"/>
            <a:ext cx="12192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9005" y="0"/>
            <a:ext cx="12070081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đợi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gần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mãi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mãi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lỗi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chờ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đợi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lỗi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Mãi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mãi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vẫn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lỗi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mãi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."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Kính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thưa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mến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kỷ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niệm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quý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tuyệt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vời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vững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4640" y="3291840"/>
            <a:ext cx="11592560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Qua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cuốn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đâu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đêm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dỗ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đêm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miệt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thắp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mơ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đâu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riêng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20/11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vẫn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gửi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lỗi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luôn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vòng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dù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thất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001893"/>
      </p:ext>
    </p:extLst>
  </p:cSld>
  <p:clrMapOvr>
    <a:masterClrMapping/>
  </p:clrMapOvr>
  <p:transition spd="slow">
    <p:wip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0+ ảnh làm slide PowerPoint cực đẹp, chuyên nghiệp không nên bỏ lỡ -  Thegioididong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200+ ảnh làm slide PowerPoint cực đẹp, chuyên nghiệp không nên bỏ lỡ -  Thegioididong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00"/>
            <a:ext cx="12192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19760" y="701040"/>
            <a:ext cx="1117600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rằng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Nghề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nghề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chèo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đò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đò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bờ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Thật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sứ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mệnh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“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đò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cố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gắng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đò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vững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chắc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rằng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suốt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chặng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ấy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vượt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vất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vả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“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đò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sức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chống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chọi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mưa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to”, “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“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đò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quay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tục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sứ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mệnh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ấy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dành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dỗ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đứa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mệt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mỏi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bởi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khao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uốn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nắn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dỗ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nay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01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7 999+ Hình nền slide Powerpoint vừa đẹp vừa chuyên nghiệp mới nhất 20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0960"/>
            <a:ext cx="12192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645920" y="705394"/>
            <a:ext cx="9178834" cy="3339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en-US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 </a:t>
            </a:r>
          </a:p>
          <a:p>
            <a:pPr algn="just">
              <a:spcAft>
                <a:spcPts val="0"/>
              </a:spcAft>
            </a:pPr>
            <a:r>
              <a:rPr lang="en-US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mến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 </a:t>
            </a:r>
            <a:r>
              <a:rPr lang="en-US" sz="2800" b="1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2800" b="1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b="1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2800" b="1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800" b="1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b="1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b="1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bè</a:t>
            </a:r>
            <a:r>
              <a:rPr lang="en-US" sz="2800" b="1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lựa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món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quà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nhưng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gửi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kính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Nam 20/11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tin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rằng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xong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cuốn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nữa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nữa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tri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ân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41714" y="3779520"/>
            <a:ext cx="8934995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Cuốn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xin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trân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kính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mời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nhé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Cuối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xin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gửi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chúc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sức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khỏe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giảng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Hẹn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gặp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buổi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69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2" name="click.wav"/>
          </p:stSnd>
        </p:sndAc>
      </p:transition>
    </mc:Choice>
    <mc:Fallback xmlns="">
      <p:transition spd="med">
        <p:fade/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✓ Hình ảnh động powerpoint tạm biệt sinh động nhất | photographer.edu.v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1308" cy="698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98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applause.wav"/>
          </p:stSnd>
        </p:sndAc>
      </p:transition>
    </mc:Choice>
    <mc:Fallback xmlns="">
      <p:transition>
        <p:cut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</TotalTime>
  <Words>528</Words>
  <Application>Microsoft Office PowerPoint</Application>
  <PresentationFormat>Custom</PresentationFormat>
  <Paragraphs>30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  BÀI GIỚI THIỆU SÁCH THÁNG 11/2022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GIỚI THIỆU SÁCH THÁNG 11/2022</dc:title>
  <dc:creator>Microsoft account</dc:creator>
  <cp:lastModifiedBy>admin</cp:lastModifiedBy>
  <cp:revision>16</cp:revision>
  <dcterms:created xsi:type="dcterms:W3CDTF">2022-11-12T12:26:29Z</dcterms:created>
  <dcterms:modified xsi:type="dcterms:W3CDTF">2022-11-15T00:39:44Z</dcterms:modified>
</cp:coreProperties>
</file>